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8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76" autoAdjust="0"/>
    <p:restoredTop sz="94660"/>
  </p:normalViewPr>
  <p:slideViewPr>
    <p:cSldViewPr snapToGrid="0">
      <p:cViewPr varScale="1">
        <p:scale>
          <a:sx n="73" d="100"/>
          <a:sy n="73" d="100"/>
        </p:scale>
        <p:origin x="4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149B6-1F77-43DF-9C42-F4EC7F90F21E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08926E-C9AE-47DF-9D7E-A560D5066F6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90712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http://www.smh.com.au/comment/nepal-earthquake-rescue-teams-arrive-too-late-to-save-lives-its-time-to-rethink-how-we-respond-to-disasters-20150427-1muqn6.html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8926E-C9AE-47DF-9D7E-A560D5066F69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79673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https://www.unisdr.org/we/inform/events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8926E-C9AE-47DF-9D7E-A560D5066F69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79005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42025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66839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00240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0527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28737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51262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58754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90058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01918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56324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7729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B001D-427E-4A68-80C7-D83753BE8BD8}" type="datetimeFigureOut">
              <a:rPr lang="en-PH" smtClean="0"/>
              <a:t>7/23/2016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EEE6A4-9774-4E5E-BD2B-1D51F873C3A0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37714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290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Competition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Manual Method</a:t>
            </a:r>
          </a:p>
          <a:p>
            <a:r>
              <a:rPr lang="en-PH" dirty="0"/>
              <a:t>Semi-Manual with current set of Technology</a:t>
            </a:r>
          </a:p>
        </p:txBody>
      </p:sp>
    </p:spTree>
    <p:extLst>
      <p:ext uri="{BB962C8B-B14F-4D97-AF65-F5344CB8AC3E}">
        <p14:creationId xmlns:p14="http://schemas.microsoft.com/office/powerpoint/2010/main" val="2024723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Competitive 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1</a:t>
            </a:r>
            <a:r>
              <a:rPr lang="en-PH" baseline="30000" dirty="0"/>
              <a:t>st</a:t>
            </a:r>
            <a:r>
              <a:rPr lang="en-PH" dirty="0"/>
              <a:t> to Market</a:t>
            </a:r>
          </a:p>
          <a:p>
            <a:r>
              <a:rPr lang="en-PH" dirty="0"/>
              <a:t>Profiles</a:t>
            </a:r>
          </a:p>
          <a:p>
            <a:r>
              <a:rPr lang="en-PH" dirty="0"/>
              <a:t>Design and Brand</a:t>
            </a: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544390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Problem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b="1" dirty="0"/>
              <a:t>Information dissemination and gathering </a:t>
            </a:r>
            <a:r>
              <a:rPr lang="en-PH" dirty="0"/>
              <a:t>after a disaster is an important concern</a:t>
            </a:r>
          </a:p>
          <a:p>
            <a:endParaRPr lang="en-PH" dirty="0"/>
          </a:p>
          <a:p>
            <a:r>
              <a:rPr lang="en-PH" b="1" dirty="0"/>
              <a:t>Lack of personnel and volunteers </a:t>
            </a:r>
            <a:r>
              <a:rPr lang="en-PH" dirty="0"/>
              <a:t>for ground searching</a:t>
            </a:r>
          </a:p>
          <a:p>
            <a:endParaRPr lang="en-PH" dirty="0"/>
          </a:p>
          <a:p>
            <a:r>
              <a:rPr lang="en-PH" b="1" dirty="0"/>
              <a:t>Manual Methods </a:t>
            </a:r>
            <a:r>
              <a:rPr lang="en-PH" dirty="0"/>
              <a:t>are used</a:t>
            </a:r>
          </a:p>
        </p:txBody>
      </p:sp>
    </p:spTree>
    <p:extLst>
      <p:ext uri="{BB962C8B-B14F-4D97-AF65-F5344CB8AC3E}">
        <p14:creationId xmlns:p14="http://schemas.microsoft.com/office/powerpoint/2010/main" val="573494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A non-internet dependent web platform on an autonomous rover where the victims are</a:t>
            </a:r>
          </a:p>
        </p:txBody>
      </p:sp>
      <p:sp>
        <p:nvSpPr>
          <p:cNvPr id="4" name="Rectangle: Rounded Corners 3"/>
          <p:cNvSpPr/>
          <p:nvPr/>
        </p:nvSpPr>
        <p:spPr>
          <a:xfrm>
            <a:off x="568411" y="3582044"/>
            <a:ext cx="2594919" cy="2594919"/>
          </a:xfrm>
          <a:prstGeom prst="roundRect">
            <a:avLst>
              <a:gd name="adj" fmla="val 80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INFORMED</a:t>
            </a:r>
          </a:p>
          <a:p>
            <a:pPr algn="ctr"/>
            <a:r>
              <a:rPr lang="en-PH" sz="1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 the different known facts about disasters</a:t>
            </a:r>
          </a:p>
          <a:p>
            <a:pPr algn="ctr"/>
            <a:endParaRPr lang="en-PH" sz="12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: Rounded Corners 4"/>
          <p:cNvSpPr/>
          <p:nvPr/>
        </p:nvSpPr>
        <p:spPr>
          <a:xfrm>
            <a:off x="4663646" y="3582043"/>
            <a:ext cx="2594919" cy="2594919"/>
          </a:xfrm>
          <a:prstGeom prst="roundRect">
            <a:avLst>
              <a:gd name="adj" fmla="val 80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6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ADVISED</a:t>
            </a:r>
          </a:p>
          <a:p>
            <a:pPr algn="ctr"/>
            <a:r>
              <a:rPr lang="en-PH" sz="1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 what they must do</a:t>
            </a:r>
          </a:p>
          <a:p>
            <a:pPr algn="ctr"/>
            <a:endParaRPr lang="en-PH" sz="12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: Rounded Corners 5"/>
          <p:cNvSpPr/>
          <p:nvPr/>
        </p:nvSpPr>
        <p:spPr>
          <a:xfrm>
            <a:off x="8758881" y="3582043"/>
            <a:ext cx="2594919" cy="2594919"/>
          </a:xfrm>
          <a:prstGeom prst="roundRect">
            <a:avLst>
              <a:gd name="adj" fmla="val 80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28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SHARE INFORMATION</a:t>
            </a:r>
          </a:p>
          <a:p>
            <a:pPr algn="ctr"/>
            <a:r>
              <a:rPr lang="en-PH" sz="1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  what happened on their premises</a:t>
            </a:r>
          </a:p>
          <a:p>
            <a:pPr algn="ctr"/>
            <a:endParaRPr lang="en-PH" sz="12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273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Market Validation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PH" sz="5400" dirty="0"/>
          </a:p>
          <a:p>
            <a:pPr marL="0" indent="0" algn="ctr">
              <a:buNone/>
            </a:pPr>
            <a:r>
              <a:rPr lang="en-PH" sz="7200" dirty="0"/>
              <a:t> </a:t>
            </a:r>
            <a:r>
              <a:rPr lang="en-PH" sz="8800" dirty="0"/>
              <a:t>3,015,000</a:t>
            </a:r>
          </a:p>
          <a:p>
            <a:pPr marL="0" indent="0" algn="ctr">
              <a:buNone/>
            </a:pPr>
            <a:r>
              <a:rPr lang="en-PH" sz="2400" dirty="0"/>
              <a:t>people homeless after the big one [MMEIRS] possible users of the web platform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PH" sz="15000" dirty="0"/>
              <a:t>    </a:t>
            </a:r>
            <a:r>
              <a:rPr lang="en-PH" sz="9600" dirty="0"/>
              <a:t>21</a:t>
            </a:r>
          </a:p>
          <a:p>
            <a:pPr marL="0" indent="0" algn="ctr">
              <a:buNone/>
            </a:pPr>
            <a:r>
              <a:rPr lang="en-PH" sz="2400" dirty="0"/>
              <a:t>Barangays affected by West Valley fault</a:t>
            </a:r>
          </a:p>
          <a:p>
            <a:pPr marL="0" indent="0" algn="ctr">
              <a:buNone/>
            </a:pPr>
            <a:r>
              <a:rPr lang="en-PH" sz="2400" dirty="0"/>
              <a:t>Possible freemium users</a:t>
            </a:r>
          </a:p>
        </p:txBody>
      </p:sp>
    </p:spTree>
    <p:extLst>
      <p:ext uri="{BB962C8B-B14F-4D97-AF65-F5344CB8AC3E}">
        <p14:creationId xmlns:p14="http://schemas.microsoft.com/office/powerpoint/2010/main" val="2308690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Market Size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Oval 3"/>
          <p:cNvSpPr/>
          <p:nvPr/>
        </p:nvSpPr>
        <p:spPr>
          <a:xfrm>
            <a:off x="1227908" y="2394563"/>
            <a:ext cx="2859070" cy="28590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4400" dirty="0"/>
              <a:t>P 38.9 Billion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45421" y="5501100"/>
            <a:ext cx="28240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b="1" dirty="0"/>
              <a:t>BUDGET</a:t>
            </a:r>
          </a:p>
          <a:p>
            <a:pPr algn="ctr"/>
            <a:r>
              <a:rPr lang="en-PH" dirty="0"/>
              <a:t>Philippine National Disaster </a:t>
            </a:r>
          </a:p>
          <a:p>
            <a:pPr algn="ctr"/>
            <a:r>
              <a:rPr lang="en-PH" dirty="0"/>
              <a:t>Risk  Reduction Fund 2016</a:t>
            </a:r>
          </a:p>
        </p:txBody>
      </p:sp>
      <p:sp>
        <p:nvSpPr>
          <p:cNvPr id="6" name="Oval 5"/>
          <p:cNvSpPr/>
          <p:nvPr/>
        </p:nvSpPr>
        <p:spPr>
          <a:xfrm>
            <a:off x="7741919" y="2546963"/>
            <a:ext cx="2859070" cy="28590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4400" dirty="0"/>
              <a:t>P 5.364 Trillion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8868" y="5665569"/>
            <a:ext cx="3311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b="1" dirty="0"/>
              <a:t>Disaster Response and Recovery </a:t>
            </a:r>
          </a:p>
          <a:p>
            <a:pPr algn="ctr"/>
            <a:r>
              <a:rPr lang="en-PH" b="1" dirty="0"/>
              <a:t>as a Market worth in 2020</a:t>
            </a:r>
          </a:p>
        </p:txBody>
      </p:sp>
    </p:spTree>
    <p:extLst>
      <p:ext uri="{BB962C8B-B14F-4D97-AF65-F5344CB8AC3E}">
        <p14:creationId xmlns:p14="http://schemas.microsoft.com/office/powerpoint/2010/main" val="2359462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Product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849" y="3291840"/>
            <a:ext cx="5363952" cy="301575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513" y="1976223"/>
            <a:ext cx="3248526" cy="433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271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Product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87078"/>
            <a:ext cx="4354436" cy="244817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155" y="3042432"/>
            <a:ext cx="4829690" cy="27153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064" y="3741612"/>
            <a:ext cx="4943750" cy="277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995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Business Model [Hardware Enabled–Services]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Freemium – with a range of service plans to record, wider range, face-recognition database, captured images that will cost within the range of 15,000 – 30,000 </a:t>
            </a:r>
            <a:r>
              <a:rPr lang="en-PH" dirty="0" err="1"/>
              <a:t>php</a:t>
            </a:r>
            <a:r>
              <a:rPr lang="en-PH" dirty="0"/>
              <a:t> per month</a:t>
            </a:r>
          </a:p>
        </p:txBody>
      </p:sp>
    </p:spTree>
    <p:extLst>
      <p:ext uri="{BB962C8B-B14F-4D97-AF65-F5344CB8AC3E}">
        <p14:creationId xmlns:p14="http://schemas.microsoft.com/office/powerpoint/2010/main" val="514513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Market Adoption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PH" sz="4800" dirty="0"/>
              <a:t>EVENTS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PH" sz="2400" dirty="0"/>
              <a:t>Launch of the MICIC Initiative Guidelines (Philippines)</a:t>
            </a:r>
          </a:p>
          <a:p>
            <a:r>
              <a:rPr lang="en-PH" sz="2400" dirty="0"/>
              <a:t>Intensive Summer Course: Advancing Disaster Risk Reduction to Enhance Sustainable Development in a Changing World (Germany)</a:t>
            </a:r>
          </a:p>
          <a:p>
            <a:r>
              <a:rPr lang="en-PH" sz="2400" dirty="0"/>
              <a:t>ASEM Manila Conference on Disaster Risk Reduction and Management (DRRM)</a:t>
            </a:r>
          </a:p>
          <a:p>
            <a:endParaRPr lang="en-PH" sz="2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en-PH" sz="4800" dirty="0"/>
              <a:t>PARTNERSHIP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PH" dirty="0"/>
              <a:t>UNISDR</a:t>
            </a:r>
          </a:p>
          <a:p>
            <a:r>
              <a:rPr lang="en-PH" dirty="0"/>
              <a:t>NDRRMC</a:t>
            </a:r>
          </a:p>
          <a:p>
            <a:r>
              <a:rPr lang="en-PH" dirty="0"/>
              <a:t>ASEM</a:t>
            </a:r>
          </a:p>
        </p:txBody>
      </p:sp>
    </p:spTree>
    <p:extLst>
      <p:ext uri="{BB962C8B-B14F-4D97-AF65-F5344CB8AC3E}">
        <p14:creationId xmlns:p14="http://schemas.microsoft.com/office/powerpoint/2010/main" val="2389062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229</Words>
  <Application>Microsoft Office PowerPoint</Application>
  <PresentationFormat>Widescreen</PresentationFormat>
  <Paragraphs>53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Problem</vt:lpstr>
      <vt:lpstr>Solution</vt:lpstr>
      <vt:lpstr>Market Validation</vt:lpstr>
      <vt:lpstr>Market Size</vt:lpstr>
      <vt:lpstr>Product</vt:lpstr>
      <vt:lpstr>Product</vt:lpstr>
      <vt:lpstr>Business Model [Hardware Enabled–Services]</vt:lpstr>
      <vt:lpstr>Market Adoption</vt:lpstr>
      <vt:lpstr>Competition</vt:lpstr>
      <vt:lpstr>Competitive Advantages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 Jerhone Camillo</dc:creator>
  <cp:lastModifiedBy>Francisc Jerhone Camillo</cp:lastModifiedBy>
  <cp:revision>43</cp:revision>
  <dcterms:created xsi:type="dcterms:W3CDTF">2016-07-23T01:41:59Z</dcterms:created>
  <dcterms:modified xsi:type="dcterms:W3CDTF">2016-07-23T05:28:19Z</dcterms:modified>
</cp:coreProperties>
</file>

<file path=docProps/thumbnail.jpeg>
</file>